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402" r:id="rId4"/>
    <p:sldId id="452" r:id="rId5"/>
    <p:sldId id="451" r:id="rId6"/>
  </p:sldIdLst>
  <p:sldSz cx="12192000" cy="6858000"/>
  <p:notesSz cx="6858000" cy="9144000"/>
  <p:defaultTextStyle>
    <a:defPPr>
      <a:defRPr lang="en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E6F"/>
    <a:srgbClr val="A7CAE5"/>
    <a:srgbClr val="2A63A4"/>
    <a:srgbClr val="D74036"/>
    <a:srgbClr val="6CA1D8"/>
    <a:srgbClr val="5AB4FA"/>
    <a:srgbClr val="569C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10"/>
    <p:restoredTop sz="95687"/>
  </p:normalViewPr>
  <p:slideViewPr>
    <p:cSldViewPr snapToGrid="0" snapToObjects="1">
      <p:cViewPr varScale="1">
        <p:scale>
          <a:sx n="104" d="100"/>
          <a:sy n="104" d="100"/>
        </p:scale>
        <p:origin x="208" y="28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5" d="100"/>
          <a:sy n="95" d="100"/>
        </p:scale>
        <p:origin x="35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15D68-7DF9-6742-BFFE-19EF05A26563}" type="datetimeFigureOut">
              <a:rPr lang="en-MX" smtClean="0"/>
              <a:t>6/16/22</a:t>
            </a:fld>
            <a:endParaRPr lang="en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AAFDA9-ACB6-F441-965D-042903AC4FE4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4089852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AAFDA9-ACB6-F441-965D-042903AC4FE4}" type="slidenum">
              <a:rPr lang="en-MX" smtClean="0"/>
              <a:t>1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57913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AAFDA9-ACB6-F441-965D-042903AC4FE4}" type="slidenum">
              <a:rPr lang="en-MX" smtClean="0"/>
              <a:t>4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885138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AAFDA9-ACB6-F441-965D-042903AC4FE4}" type="slidenum">
              <a:rPr lang="en-MX" smtClean="0"/>
              <a:t>5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856155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66B69-78FD-ED41-B3F9-CE438D1D6F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X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D46BE2-DBE3-BC43-B252-DB58A3D87B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302E33-373D-4147-9385-C2A3A334F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82195-C42B-C94E-B130-76DBE741E6B9}" type="datetimeFigureOut">
              <a:rPr lang="en-MX" smtClean="0"/>
              <a:t>6/16/22</a:t>
            </a:fld>
            <a:endParaRPr lang="en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14250-DF4F-F44E-89B8-AB2C65286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28C46-9F8D-A548-86D7-3E50BE26D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77648-BBB6-374E-9D4B-A9642F190D95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56928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C39A5-F499-394B-85E5-65FE22B9A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X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A25B49-82EC-F84A-A1F5-DCD59C96C4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4A9817-DF0D-AE46-AB48-C058613BF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82195-C42B-C94E-B130-76DBE741E6B9}" type="datetimeFigureOut">
              <a:rPr lang="en-MX" smtClean="0"/>
              <a:t>6/16/22</a:t>
            </a:fld>
            <a:endParaRPr lang="en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8DC2F-A0A8-F149-A114-DAB11E094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B64B0-AEEF-DB42-9D6B-24012A4E5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77648-BBB6-374E-9D4B-A9642F190D95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340367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91E70F-1F4E-FB4E-A525-E3CDBB5833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X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038615-AABC-8A49-9696-FDCDE9E422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71A99-7F62-464A-95C1-77542FD4B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82195-C42B-C94E-B130-76DBE741E6B9}" type="datetimeFigureOut">
              <a:rPr lang="en-MX" smtClean="0"/>
              <a:t>6/16/22</a:t>
            </a:fld>
            <a:endParaRPr lang="en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446B9-85E5-8945-9AC4-0534F3025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016D1-700C-1140-A8EC-74B2B9A32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77648-BBB6-374E-9D4B-A9642F190D95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499763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43EB5-C14A-9F4D-965B-649CC37C0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61ED8-C23D-6541-AD5E-F2343521C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1445-6105-A64A-8F2F-28715F6F1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82195-C42B-C94E-B130-76DBE741E6B9}" type="datetimeFigureOut">
              <a:rPr lang="en-MX" smtClean="0"/>
              <a:t>6/16/22</a:t>
            </a:fld>
            <a:endParaRPr lang="en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41483A-9D5E-E347-85D3-C91DE9548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053417-C75F-2A41-BCD6-ACBAE079A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77648-BBB6-374E-9D4B-A9642F190D95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63155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35E43-B70B-B740-AD93-4134E87FD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4E8BF3-55E8-4C44-91DA-8EB99A54F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F1BBD-259E-D94D-B358-BDEB0CE74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82195-C42B-C94E-B130-76DBE741E6B9}" type="datetimeFigureOut">
              <a:rPr lang="en-MX" smtClean="0"/>
              <a:t>6/16/22</a:t>
            </a:fld>
            <a:endParaRPr lang="en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4A527-9305-884E-975E-812FA6534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FFB10-3784-854E-87D0-C1332A5C4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77648-BBB6-374E-9D4B-A9642F190D95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057691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79A41-8BFA-C64A-8E0D-22F743B72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7D0A-3487-C34B-9FCC-3DE3D217CA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X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19BF15-6FA9-7941-8DCA-A70FA11E1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X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9A5CB6-C125-F84C-8048-B7E704D45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82195-C42B-C94E-B130-76DBE741E6B9}" type="datetimeFigureOut">
              <a:rPr lang="en-MX" smtClean="0"/>
              <a:t>6/16/22</a:t>
            </a:fld>
            <a:endParaRPr lang="en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C1A670-A250-B64B-810E-14CF1D407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693CA4-B591-4142-93DE-30D4EDFA5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77648-BBB6-374E-9D4B-A9642F190D95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91429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C7754-8278-E64B-B03B-510245E37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316C3E-83EE-354B-A129-D8D3DFD030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EBAFAA-AC54-B743-B2ED-430018B26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X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B325AB-1655-694D-8AA2-166B780D1B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FCE85D-D9A8-5B44-9584-542900EA12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X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BF2BA2-70CE-DB4E-8B47-FFF4D846D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82195-C42B-C94E-B130-76DBE741E6B9}" type="datetimeFigureOut">
              <a:rPr lang="en-MX" smtClean="0"/>
              <a:t>6/16/22</a:t>
            </a:fld>
            <a:endParaRPr lang="en-MX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1F13B7-619A-E64E-ADE3-2AD03ADB4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9FACF2-87F6-AD4C-94A9-803D4BA44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77648-BBB6-374E-9D4B-A9642F190D95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760470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32C73-3424-1C45-91E0-7733BB53E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X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5CFEDE-74A5-DD40-A54E-6A6F7D16D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82195-C42B-C94E-B130-76DBE741E6B9}" type="datetimeFigureOut">
              <a:rPr lang="en-MX" smtClean="0"/>
              <a:t>6/16/22</a:t>
            </a:fld>
            <a:endParaRPr lang="en-MX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5A9C13-255E-0B48-A1D3-B559E54F5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333343-432E-9E49-9D97-7402C2C45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77648-BBB6-374E-9D4B-A9642F190D95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49281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779655-6C76-9A4A-A27B-3219DC662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82195-C42B-C94E-B130-76DBE741E6B9}" type="datetimeFigureOut">
              <a:rPr lang="en-MX" smtClean="0"/>
              <a:t>6/16/22</a:t>
            </a:fld>
            <a:endParaRPr lang="en-MX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E8D1E9-4DA8-D449-8729-3704681FE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832BCF-DFE6-8340-A142-4E7246D3C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77648-BBB6-374E-9D4B-A9642F190D95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917791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50ABA-7431-7545-B286-6C376B928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B0872-462F-0344-A562-DEC5579CC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X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CF19F6-A810-554E-94A0-18E0821265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366184-83E1-D843-8F76-E59F7B0EC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82195-C42B-C94E-B130-76DBE741E6B9}" type="datetimeFigureOut">
              <a:rPr lang="en-MX" smtClean="0"/>
              <a:t>6/16/22</a:t>
            </a:fld>
            <a:endParaRPr lang="en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EE8405-9602-AD46-9307-5AE79F92B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B84CA7-0569-1F43-84F3-B1F8BC7BE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77648-BBB6-374E-9D4B-A9642F190D95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585590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34114-C334-184B-9EB5-751CB2A0E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X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24500B-1C3C-644C-A864-AC74AB88EF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X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B3EC4C-5CD5-ED43-AD51-362E4996A3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4F0014-7484-7544-9A34-D9DF7185A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82195-C42B-C94E-B130-76DBE741E6B9}" type="datetimeFigureOut">
              <a:rPr lang="en-MX" smtClean="0"/>
              <a:t>6/16/22</a:t>
            </a:fld>
            <a:endParaRPr lang="en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3824C0-0741-D447-9AC5-6C0260FFD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ECFEC5-9286-D045-9118-181F931CB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77648-BBB6-374E-9D4B-A9642F190D95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727340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1CBF7F-08D3-4342-B768-5011ACD38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763CB6-695E-4147-A3DC-164F7DC97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A4A59D-CDFF-1F43-81AA-464E659BC7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82195-C42B-C94E-B130-76DBE741E6B9}" type="datetimeFigureOut">
              <a:rPr lang="en-MX" smtClean="0"/>
              <a:t>6/16/22</a:t>
            </a:fld>
            <a:endParaRPr lang="en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B92283-937A-DE4D-B926-1E37D02157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EA231-0F00-EA40-AF4B-1E7BD04937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77648-BBB6-374E-9D4B-A9642F190D95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594109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4">
            <a:extLst>
              <a:ext uri="{FF2B5EF4-FFF2-40B4-BE49-F238E27FC236}">
                <a16:creationId xmlns:a16="http://schemas.microsoft.com/office/drawing/2014/main" id="{9A3310A5-871F-8E45-8E99-3508A707F5D2}"/>
              </a:ext>
            </a:extLst>
          </p:cNvPr>
          <p:cNvSpPr txBox="1"/>
          <p:nvPr/>
        </p:nvSpPr>
        <p:spPr>
          <a:xfrm>
            <a:off x="926756" y="2433687"/>
            <a:ext cx="52082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>
                <a:solidFill>
                  <a:schemeClr val="bg1"/>
                </a:solidFill>
                <a:latin typeface="Montserrat Medium" pitchFamily="2" charset="77"/>
              </a:rPr>
              <a:t>TÍTULO</a:t>
            </a:r>
            <a:endParaRPr lang="en-MX" sz="3600" dirty="0">
              <a:solidFill>
                <a:schemeClr val="bg1"/>
              </a:solidFill>
              <a:latin typeface="Montserrat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28173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>
            <a:extLst>
              <a:ext uri="{FF2B5EF4-FFF2-40B4-BE49-F238E27FC236}">
                <a16:creationId xmlns:a16="http://schemas.microsoft.com/office/drawing/2014/main" id="{34660C37-3BF3-6344-A0D0-64FE212BB66D}"/>
              </a:ext>
            </a:extLst>
          </p:cNvPr>
          <p:cNvSpPr txBox="1">
            <a:spLocks/>
          </p:cNvSpPr>
          <p:nvPr/>
        </p:nvSpPr>
        <p:spPr>
          <a:xfrm>
            <a:off x="3191084" y="1989438"/>
            <a:ext cx="8784787" cy="425149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ES" sz="2000" dirty="0">
              <a:solidFill>
                <a:srgbClr val="283E6F"/>
              </a:solidFill>
              <a:latin typeface="Montserrat Light" pitchFamily="2" charset="77"/>
            </a:endParaRPr>
          </a:p>
          <a:p>
            <a:pPr marL="385763" indent="-385763">
              <a:buAutoNum type="arabicPeriod"/>
            </a:pPr>
            <a:endParaRPr lang="es-ES" sz="2400" dirty="0">
              <a:solidFill>
                <a:schemeClr val="bg1"/>
              </a:solidFill>
              <a:latin typeface="Montserrat Light" pitchFamily="2" charset="77"/>
            </a:endParaRPr>
          </a:p>
          <a:p>
            <a:pPr marL="385763" indent="-385763">
              <a:buAutoNum type="arabicPeriod"/>
            </a:pPr>
            <a:endParaRPr lang="es-ES" sz="2400" dirty="0">
              <a:solidFill>
                <a:schemeClr val="bg1"/>
              </a:solidFill>
              <a:latin typeface="Montserrat Light" pitchFamily="2" charset="77"/>
            </a:endParaRPr>
          </a:p>
          <a:p>
            <a:pPr marL="385763" indent="-385763">
              <a:buAutoNum type="arabicPeriod"/>
            </a:pPr>
            <a:endParaRPr lang="es-ES" sz="2400" dirty="0">
              <a:solidFill>
                <a:schemeClr val="bg1"/>
              </a:solidFill>
              <a:latin typeface="Montserrat Light" pitchFamily="2" charset="77"/>
            </a:endParaRPr>
          </a:p>
        </p:txBody>
      </p:sp>
      <p:sp>
        <p:nvSpPr>
          <p:cNvPr id="3" name="TextBox 34">
            <a:extLst>
              <a:ext uri="{FF2B5EF4-FFF2-40B4-BE49-F238E27FC236}">
                <a16:creationId xmlns:a16="http://schemas.microsoft.com/office/drawing/2014/main" id="{8407E55A-A2FB-2E42-A7C1-003C828540F6}"/>
              </a:ext>
            </a:extLst>
          </p:cNvPr>
          <p:cNvSpPr txBox="1"/>
          <p:nvPr/>
        </p:nvSpPr>
        <p:spPr>
          <a:xfrm>
            <a:off x="5964510" y="493676"/>
            <a:ext cx="5208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3200" dirty="0">
                <a:solidFill>
                  <a:srgbClr val="283E6F"/>
                </a:solidFill>
                <a:latin typeface="Montserrat Medium" pitchFamily="2" charset="77"/>
              </a:rPr>
              <a:t>TÍTULO 1</a:t>
            </a:r>
            <a:endParaRPr lang="en-MX" sz="3200" dirty="0">
              <a:solidFill>
                <a:srgbClr val="283E6F"/>
              </a:solidFill>
              <a:latin typeface="Montserrat Medium" pitchFamily="2" charset="77"/>
            </a:endParaRPr>
          </a:p>
        </p:txBody>
      </p:sp>
      <p:sp>
        <p:nvSpPr>
          <p:cNvPr id="5" name="2 Marcador de contenido">
            <a:extLst>
              <a:ext uri="{FF2B5EF4-FFF2-40B4-BE49-F238E27FC236}">
                <a16:creationId xmlns:a16="http://schemas.microsoft.com/office/drawing/2014/main" id="{031A6C30-2815-B543-BAF9-FC3E6D70BDFA}"/>
              </a:ext>
            </a:extLst>
          </p:cNvPr>
          <p:cNvSpPr txBox="1">
            <a:spLocks/>
          </p:cNvSpPr>
          <p:nvPr/>
        </p:nvSpPr>
        <p:spPr>
          <a:xfrm>
            <a:off x="3619262" y="1333007"/>
            <a:ext cx="8033159" cy="501836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1600" dirty="0">
                <a:solidFill>
                  <a:srgbClr val="283E6F"/>
                </a:solidFill>
                <a:latin typeface="Montserrat Light" pitchFamily="2" charset="77"/>
              </a:rPr>
              <a:t>….</a:t>
            </a:r>
          </a:p>
          <a:p>
            <a:pPr marL="0" indent="0">
              <a:buNone/>
            </a:pPr>
            <a:endParaRPr lang="es-MX" sz="1400" dirty="0">
              <a:solidFill>
                <a:schemeClr val="bg1"/>
              </a:solidFill>
              <a:latin typeface="Montserrat Light" pitchFamily="2" charset="77"/>
            </a:endParaRPr>
          </a:p>
          <a:p>
            <a:endParaRPr lang="es-MX" sz="1400" dirty="0">
              <a:solidFill>
                <a:schemeClr val="bg1"/>
              </a:solidFill>
              <a:latin typeface="Montserrat Light" pitchFamily="2" charset="77"/>
            </a:endParaRPr>
          </a:p>
          <a:p>
            <a:endParaRPr lang="es-MX" sz="1400" dirty="0">
              <a:solidFill>
                <a:schemeClr val="bg1"/>
              </a:solidFill>
              <a:latin typeface="Montserrat Light" pitchFamily="2" charset="77"/>
            </a:endParaRPr>
          </a:p>
          <a:p>
            <a:pPr marL="0" indent="0">
              <a:buNone/>
            </a:pPr>
            <a:endParaRPr lang="es-MX" sz="1400" dirty="0">
              <a:solidFill>
                <a:schemeClr val="bg1"/>
              </a:solidFill>
              <a:latin typeface="Montserrat Light" pitchFamily="2" charset="77"/>
            </a:endParaRPr>
          </a:p>
          <a:p>
            <a:pPr marL="0" indent="0">
              <a:buNone/>
            </a:pPr>
            <a:endParaRPr lang="es-MX" sz="16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686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57235BBF-0313-9B4B-9154-5F710D6A0DC2}"/>
              </a:ext>
            </a:extLst>
          </p:cNvPr>
          <p:cNvSpPr txBox="1"/>
          <p:nvPr/>
        </p:nvSpPr>
        <p:spPr>
          <a:xfrm>
            <a:off x="0" y="329708"/>
            <a:ext cx="4309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s-MX" sz="2800" dirty="0">
                <a:solidFill>
                  <a:schemeClr val="bg1"/>
                </a:solidFill>
                <a:latin typeface="Montserrat ExtraLight" pitchFamily="2" charset="77"/>
                <a:cs typeface="Arial" panose="020B0604020202020204" pitchFamily="34" charset="0"/>
              </a:rPr>
              <a:t>MISIÓN Y VISIÓN</a:t>
            </a:r>
          </a:p>
        </p:txBody>
      </p:sp>
      <p:sp>
        <p:nvSpPr>
          <p:cNvPr id="3" name="TextBox 34">
            <a:extLst>
              <a:ext uri="{FF2B5EF4-FFF2-40B4-BE49-F238E27FC236}">
                <a16:creationId xmlns:a16="http://schemas.microsoft.com/office/drawing/2014/main" id="{0A428B8A-20E3-E741-89D1-A56CB88F939F}"/>
              </a:ext>
            </a:extLst>
          </p:cNvPr>
          <p:cNvSpPr txBox="1"/>
          <p:nvPr/>
        </p:nvSpPr>
        <p:spPr>
          <a:xfrm>
            <a:off x="531340" y="2940314"/>
            <a:ext cx="5208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>
                <a:solidFill>
                  <a:schemeClr val="bg1"/>
                </a:solidFill>
                <a:latin typeface="Montserrat Medium" pitchFamily="2" charset="77"/>
              </a:rPr>
              <a:t>TÍTULO</a:t>
            </a:r>
            <a:endParaRPr lang="en-MX" sz="3200" dirty="0">
              <a:solidFill>
                <a:schemeClr val="bg1"/>
              </a:solidFill>
              <a:latin typeface="Montserrat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251133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2 Marcador de contenido">
            <a:extLst>
              <a:ext uri="{FF2B5EF4-FFF2-40B4-BE49-F238E27FC236}">
                <a16:creationId xmlns:a16="http://schemas.microsoft.com/office/drawing/2014/main" id="{35610EBE-3027-994A-A2EC-6ADB27431514}"/>
              </a:ext>
            </a:extLst>
          </p:cNvPr>
          <p:cNvSpPr txBox="1">
            <a:spLocks/>
          </p:cNvSpPr>
          <p:nvPr/>
        </p:nvSpPr>
        <p:spPr>
          <a:xfrm>
            <a:off x="480646" y="1963199"/>
            <a:ext cx="10967729" cy="450672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sz="1600" dirty="0">
              <a:solidFill>
                <a:srgbClr val="283E6F"/>
              </a:solidFill>
              <a:latin typeface="Montserrat Medium" pitchFamily="2" charset="77"/>
            </a:endParaRPr>
          </a:p>
          <a:p>
            <a:pPr marL="0" indent="0">
              <a:buNone/>
            </a:pPr>
            <a:endParaRPr lang="es-MX" sz="1600" b="1" dirty="0">
              <a:solidFill>
                <a:srgbClr val="283E6F"/>
              </a:solidFill>
              <a:latin typeface="Montserrat Light" pitchFamily="2" charset="77"/>
            </a:endParaRPr>
          </a:p>
          <a:p>
            <a:pPr marL="0" indent="0">
              <a:buNone/>
            </a:pPr>
            <a:endParaRPr lang="es-MX" sz="1600" b="1" dirty="0">
              <a:solidFill>
                <a:srgbClr val="283E6F"/>
              </a:solidFill>
              <a:latin typeface="Montserrat Light" pitchFamily="2" charset="77"/>
            </a:endParaRPr>
          </a:p>
          <a:p>
            <a:pPr marL="0" indent="0">
              <a:buNone/>
            </a:pPr>
            <a:endParaRPr lang="es-MX" sz="1400" dirty="0">
              <a:solidFill>
                <a:schemeClr val="bg1"/>
              </a:solidFill>
              <a:latin typeface="Montserrat Light" pitchFamily="2" charset="77"/>
            </a:endParaRPr>
          </a:p>
          <a:p>
            <a:endParaRPr lang="es-MX" sz="1400" dirty="0">
              <a:solidFill>
                <a:schemeClr val="bg1"/>
              </a:solidFill>
              <a:latin typeface="Montserrat Light" pitchFamily="2" charset="77"/>
            </a:endParaRPr>
          </a:p>
          <a:p>
            <a:endParaRPr lang="es-MX" sz="1400" dirty="0">
              <a:solidFill>
                <a:schemeClr val="bg1"/>
              </a:solidFill>
              <a:latin typeface="Montserrat Light" pitchFamily="2" charset="77"/>
            </a:endParaRPr>
          </a:p>
          <a:p>
            <a:pPr marL="0" indent="0">
              <a:buNone/>
            </a:pPr>
            <a:endParaRPr lang="es-MX" sz="1400" dirty="0">
              <a:solidFill>
                <a:schemeClr val="bg1"/>
              </a:solidFill>
              <a:latin typeface="Montserrat Light" pitchFamily="2" charset="77"/>
            </a:endParaRPr>
          </a:p>
          <a:p>
            <a:pPr marL="0" indent="0">
              <a:buNone/>
            </a:pPr>
            <a:endParaRPr lang="es-MX" sz="16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8" name="TextBox 34">
            <a:extLst>
              <a:ext uri="{FF2B5EF4-FFF2-40B4-BE49-F238E27FC236}">
                <a16:creationId xmlns:a16="http://schemas.microsoft.com/office/drawing/2014/main" id="{98AA9F9F-801D-E848-9B49-2B120EC44FC0}"/>
              </a:ext>
            </a:extLst>
          </p:cNvPr>
          <p:cNvSpPr txBox="1"/>
          <p:nvPr/>
        </p:nvSpPr>
        <p:spPr>
          <a:xfrm>
            <a:off x="5964510" y="493676"/>
            <a:ext cx="5208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3200" dirty="0">
                <a:solidFill>
                  <a:srgbClr val="283E6F"/>
                </a:solidFill>
                <a:latin typeface="Montserrat Medium" pitchFamily="2" charset="77"/>
              </a:rPr>
              <a:t>TÍTULO 2</a:t>
            </a:r>
            <a:endParaRPr lang="en-MX" sz="3200" dirty="0">
              <a:solidFill>
                <a:srgbClr val="283E6F"/>
              </a:solidFill>
              <a:latin typeface="Montserrat Medium" pitchFamily="2" charset="77"/>
            </a:endParaRPr>
          </a:p>
        </p:txBody>
      </p:sp>
      <p:sp>
        <p:nvSpPr>
          <p:cNvPr id="9" name="2 Marcador de contenido">
            <a:extLst>
              <a:ext uri="{FF2B5EF4-FFF2-40B4-BE49-F238E27FC236}">
                <a16:creationId xmlns:a16="http://schemas.microsoft.com/office/drawing/2014/main" id="{9F8A165F-5C1E-7249-B71F-4442E26E73A1}"/>
              </a:ext>
            </a:extLst>
          </p:cNvPr>
          <p:cNvSpPr txBox="1">
            <a:spLocks/>
          </p:cNvSpPr>
          <p:nvPr/>
        </p:nvSpPr>
        <p:spPr>
          <a:xfrm>
            <a:off x="455932" y="2074411"/>
            <a:ext cx="10967729" cy="383212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1600" dirty="0">
                <a:solidFill>
                  <a:srgbClr val="283E6F"/>
                </a:solidFill>
                <a:latin typeface="Montserrat Light" pitchFamily="2" charset="77"/>
              </a:rPr>
              <a:t>….</a:t>
            </a:r>
          </a:p>
          <a:p>
            <a:pPr marL="0" indent="0">
              <a:buNone/>
            </a:pPr>
            <a:endParaRPr lang="es-MX" sz="1400" dirty="0">
              <a:solidFill>
                <a:schemeClr val="bg1"/>
              </a:solidFill>
              <a:latin typeface="Montserrat Light" pitchFamily="2" charset="77"/>
            </a:endParaRPr>
          </a:p>
          <a:p>
            <a:endParaRPr lang="es-MX" sz="1400" dirty="0">
              <a:solidFill>
                <a:schemeClr val="bg1"/>
              </a:solidFill>
              <a:latin typeface="Montserrat Light" pitchFamily="2" charset="77"/>
            </a:endParaRPr>
          </a:p>
          <a:p>
            <a:endParaRPr lang="es-MX" sz="1400" dirty="0">
              <a:solidFill>
                <a:schemeClr val="bg1"/>
              </a:solidFill>
              <a:latin typeface="Montserrat Light" pitchFamily="2" charset="77"/>
            </a:endParaRPr>
          </a:p>
          <a:p>
            <a:pPr marL="0" indent="0">
              <a:buNone/>
            </a:pPr>
            <a:endParaRPr lang="es-MX" sz="1400" dirty="0">
              <a:solidFill>
                <a:schemeClr val="bg1"/>
              </a:solidFill>
              <a:latin typeface="Montserrat Light" pitchFamily="2" charset="77"/>
            </a:endParaRPr>
          </a:p>
          <a:p>
            <a:pPr marL="0" indent="0">
              <a:buNone/>
            </a:pPr>
            <a:endParaRPr lang="es-MX" sz="16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936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2 Marcador de contenido">
            <a:extLst>
              <a:ext uri="{FF2B5EF4-FFF2-40B4-BE49-F238E27FC236}">
                <a16:creationId xmlns:a16="http://schemas.microsoft.com/office/drawing/2014/main" id="{35610EBE-3027-994A-A2EC-6ADB27431514}"/>
              </a:ext>
            </a:extLst>
          </p:cNvPr>
          <p:cNvSpPr txBox="1">
            <a:spLocks/>
          </p:cNvSpPr>
          <p:nvPr/>
        </p:nvSpPr>
        <p:spPr>
          <a:xfrm>
            <a:off x="455932" y="2074411"/>
            <a:ext cx="10967729" cy="383212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1600" dirty="0">
                <a:solidFill>
                  <a:srgbClr val="283E6F"/>
                </a:solidFill>
                <a:latin typeface="Montserrat Light" pitchFamily="2" charset="77"/>
              </a:rPr>
              <a:t>Este estudio fue posible gracias al financiamiento de [agencia o donante] y el apoyo de</a:t>
            </a:r>
          </a:p>
          <a:p>
            <a:pPr marL="0" indent="0">
              <a:buNone/>
            </a:pPr>
            <a:r>
              <a:rPr lang="es-MX" sz="1600" dirty="0">
                <a:solidFill>
                  <a:srgbClr val="283E6F"/>
                </a:solidFill>
                <a:latin typeface="Montserrat Light" pitchFamily="2" charset="77"/>
              </a:rPr>
              <a:t>CISIDAT en la gestión del proyecto.</a:t>
            </a:r>
          </a:p>
          <a:p>
            <a:pPr marL="0" indent="0">
              <a:buNone/>
            </a:pPr>
            <a:endParaRPr lang="es-MX" sz="1600" dirty="0">
              <a:solidFill>
                <a:srgbClr val="283E6F"/>
              </a:solidFill>
              <a:latin typeface="Montserrat Light" pitchFamily="2" charset="77"/>
            </a:endParaRPr>
          </a:p>
          <a:p>
            <a:pPr marL="0" indent="0">
              <a:buNone/>
            </a:pPr>
            <a:endParaRPr lang="es-MX" sz="1600" dirty="0">
              <a:solidFill>
                <a:srgbClr val="283E6F"/>
              </a:solidFill>
              <a:latin typeface="Montserrat Light" pitchFamily="2" charset="77"/>
            </a:endParaRPr>
          </a:p>
          <a:p>
            <a:pPr marL="0" indent="0">
              <a:buNone/>
            </a:pPr>
            <a:r>
              <a:rPr lang="es-MX" sz="1600" dirty="0">
                <a:solidFill>
                  <a:srgbClr val="283E6F"/>
                </a:solidFill>
                <a:latin typeface="Montserrat Light" pitchFamily="2" charset="77"/>
              </a:rPr>
              <a:t>This study was made possible by the support of the Health Research Consortium,</a:t>
            </a:r>
          </a:p>
          <a:p>
            <a:pPr marL="0" indent="0">
              <a:buNone/>
            </a:pPr>
            <a:r>
              <a:rPr lang="es-MX" sz="1600" dirty="0">
                <a:solidFill>
                  <a:srgbClr val="283E6F"/>
                </a:solidFill>
                <a:latin typeface="Montserrat Light" pitchFamily="2" charset="77"/>
              </a:rPr>
              <a:t>CISIDAT in Mexico.</a:t>
            </a:r>
          </a:p>
          <a:p>
            <a:pPr marL="0" indent="0">
              <a:buNone/>
            </a:pPr>
            <a:endParaRPr lang="es-MX" sz="1400" dirty="0">
              <a:solidFill>
                <a:schemeClr val="bg1"/>
              </a:solidFill>
              <a:latin typeface="Montserrat Light" pitchFamily="2" charset="77"/>
            </a:endParaRPr>
          </a:p>
          <a:p>
            <a:endParaRPr lang="es-MX" sz="1400" dirty="0">
              <a:solidFill>
                <a:schemeClr val="bg1"/>
              </a:solidFill>
              <a:latin typeface="Montserrat Light" pitchFamily="2" charset="77"/>
            </a:endParaRPr>
          </a:p>
          <a:p>
            <a:endParaRPr lang="es-MX" sz="1400" dirty="0">
              <a:solidFill>
                <a:schemeClr val="bg1"/>
              </a:solidFill>
              <a:latin typeface="Montserrat Light" pitchFamily="2" charset="77"/>
            </a:endParaRPr>
          </a:p>
          <a:p>
            <a:pPr marL="0" indent="0">
              <a:buNone/>
            </a:pPr>
            <a:endParaRPr lang="es-MX" sz="1400" dirty="0">
              <a:solidFill>
                <a:schemeClr val="bg1"/>
              </a:solidFill>
              <a:latin typeface="Montserrat Light" pitchFamily="2" charset="77"/>
            </a:endParaRPr>
          </a:p>
          <a:p>
            <a:pPr marL="0" indent="0">
              <a:buNone/>
            </a:pPr>
            <a:endParaRPr lang="es-MX" sz="16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5" name="TextBox 34">
            <a:extLst>
              <a:ext uri="{FF2B5EF4-FFF2-40B4-BE49-F238E27FC236}">
                <a16:creationId xmlns:a16="http://schemas.microsoft.com/office/drawing/2014/main" id="{8B320F2F-906F-3949-A4D4-21AD46803812}"/>
              </a:ext>
            </a:extLst>
          </p:cNvPr>
          <p:cNvSpPr txBox="1"/>
          <p:nvPr/>
        </p:nvSpPr>
        <p:spPr>
          <a:xfrm>
            <a:off x="6400800" y="493675"/>
            <a:ext cx="52082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3200" dirty="0">
                <a:solidFill>
                  <a:srgbClr val="283E6F"/>
                </a:solidFill>
                <a:latin typeface="Montserrat Medium" pitchFamily="2" charset="77"/>
              </a:rPr>
              <a:t>RECONOCIMIENTO ACKNOWLEDGMENTS</a:t>
            </a:r>
            <a:endParaRPr lang="en-MX" sz="3200" dirty="0">
              <a:solidFill>
                <a:srgbClr val="283E6F"/>
              </a:solidFill>
              <a:latin typeface="Montserrat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677562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20867</TotalTime>
  <Words>58</Words>
  <Application>Microsoft Macintosh PowerPoint</Application>
  <PresentationFormat>Panorámica</PresentationFormat>
  <Paragraphs>34</Paragraphs>
  <Slides>5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Montserrat ExtraLight</vt:lpstr>
      <vt:lpstr>Montserrat Light</vt:lpstr>
      <vt:lpstr>Montserrat Medium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Gabriela León</cp:lastModifiedBy>
  <cp:revision>225</cp:revision>
  <dcterms:created xsi:type="dcterms:W3CDTF">2020-02-05T15:51:33Z</dcterms:created>
  <dcterms:modified xsi:type="dcterms:W3CDTF">2022-06-16T18:15:03Z</dcterms:modified>
</cp:coreProperties>
</file>